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4" autoAdjust="0"/>
    <p:restoredTop sz="89273" autoAdjust="0"/>
  </p:normalViewPr>
  <p:slideViewPr>
    <p:cSldViewPr snapToGrid="0">
      <p:cViewPr varScale="1">
        <p:scale>
          <a:sx n="100" d="100"/>
          <a:sy n="100" d="100"/>
        </p:scale>
        <p:origin x="37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3168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32E96E-41F7-40C5-8419-297958CC00FA}" type="datetimeFigureOut">
              <a:rPr lang="pl-PL" smtClean="0"/>
              <a:t>10/30/2013</a:t>
            </a:fld>
            <a:endParaRPr lang="pl-P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6999B8-B6B4-4561-A3CD-BBCDAB9FC9D9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432865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6999B8-B6B4-4561-A3CD-BBCDAB9FC9D9}" type="slidenum">
              <a:rPr lang="pl-PL" smtClean="0"/>
              <a:t>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8676442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 smtClean="0"/>
              <a:t>Click to edit Master title style</a:t>
            </a:r>
            <a:endParaRPr lang="pl-PL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 smtClean="0"/>
              <a:t>Click to edit Master subtitle style</a:t>
            </a:r>
            <a:endParaRPr lang="pl-PL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pl-PL" smtClean="0"/>
              <a:t>30.10.2013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205185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Click to edit Master title style</a:t>
            </a:r>
            <a:endParaRPr lang="pl-PL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pl-PL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pl-PL" smtClean="0"/>
              <a:t>30.10.2013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3773046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l-PL" smtClean="0"/>
              <a:t>Click to edit Master title style</a:t>
            </a:r>
            <a:endParaRPr lang="pl-PL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pl-PL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pl-PL" smtClean="0"/>
              <a:t>30.10.2013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1618012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Click to edit Master title style</a:t>
            </a:r>
            <a:endParaRPr lang="pl-P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pl-PL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pl-PL" smtClean="0"/>
              <a:t>30.10.2013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606199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 smtClean="0"/>
              <a:t>Click to edit Master title style</a:t>
            </a:r>
            <a:endParaRPr lang="pl-PL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pl-PL" smtClean="0"/>
              <a:t>30.10.2013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0721258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Click to edit Master title style</a:t>
            </a:r>
            <a:endParaRPr lang="pl-PL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pl-PL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pl-PL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pl-PL" smtClean="0"/>
              <a:t>30.10.2013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2434033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l-PL" smtClean="0"/>
              <a:t>Click to edit Master title style</a:t>
            </a:r>
            <a:endParaRPr lang="pl-PL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pl-PL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pl-PL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pl-PL" smtClean="0"/>
              <a:t>30.10.2013</a:t>
            </a:fld>
            <a:endParaRPr lang="pl-P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9537595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Click to edit Master title style</a:t>
            </a:r>
            <a:endParaRPr lang="pl-PL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pl-PL" smtClean="0"/>
              <a:t>30.10.2013</a:t>
            </a:fld>
            <a:endParaRPr lang="pl-P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8152849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pl-PL" smtClean="0"/>
              <a:t>30.10.2013</a:t>
            </a:fld>
            <a:endParaRPr lang="pl-P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0355991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smtClean="0"/>
              <a:t>Click to edit Master title style</a:t>
            </a:r>
            <a:endParaRPr lang="pl-P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pl-PL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pl-PL" smtClean="0"/>
              <a:t>30.10.2013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149607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smtClean="0"/>
              <a:t>Click to edit Master title style</a:t>
            </a:r>
            <a:endParaRPr lang="pl-PL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 smtClean="0"/>
              <a:t>Click icon to add picture</a:t>
            </a:r>
            <a:endParaRPr lang="pl-PL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pl-PL" smtClean="0"/>
              <a:t>30.10.2013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555407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mtClean="0"/>
              <a:t>Click to edit Master title style</a:t>
            </a:r>
            <a:endParaRPr lang="pl-PL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pl-PL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C18F51-09EC-435C-A3BA-64A766E099C0}" type="datetimeFigureOut">
              <a:rPr lang="pl-PL" smtClean="0"/>
              <a:t>30.10.2013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395586-F03A-48D1-94DF-16B239DF4FB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124136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4260119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Arial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1</Words>
  <Application>ONLYOFFICE</Application>
  <PresentationFormat>Widescreen</PresentationFormat>
  <Paragraphs>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Arial</vt:lpstr>
      <vt:lpstr>Office Theme</vt:lpstr>
    </vt:vector>
  </TitlesOfParts>
  <LinksUpToDate>false</LinksUpToDate>
  <SharedDoc>false</SharedDoc>
  <HyperlinksChanged>false</HyperlinksChanged>
  <AppVersion>3.0000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5</cp:revision>
  <dcterms:created xsi:type="dcterms:W3CDTF">2012-12-03T06:56:55Z</dcterms:created>
  <dcterms:modified xsi:type="dcterms:W3CDTF">2013-10-30T14:12:17Z</dcterms:modified>
</cp:coreProperties>
</file>